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>
        <p:scale>
          <a:sx n="54" d="100"/>
          <a:sy n="54" d="100"/>
        </p:scale>
        <p:origin x="-1320" y="-23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presProps" Target="presProps.xml"/><Relationship Id="rId12" Type="http://schemas.openxmlformats.org/officeDocument/2006/relationships/viewProps" Target="viewProps.xml"/><Relationship Id="rId13" Type="http://schemas.openxmlformats.org/officeDocument/2006/relationships/theme" Target="theme/theme1.xml"/><Relationship Id="rId14" Type="http://schemas.openxmlformats.org/officeDocument/2006/relationships/tableStyles" Target="tableStyles.xml"/><Relationship Id="rId15" Type="http://schemas.microsoft.com/office/2015/10/relationships/revisionInfo" Target="revisionInfo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printerSettings" Target="printerSettings/printerSettings1.bin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4882C04A-939C-4BB2-97FE-6FC5E78DA32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F4A70979-5CB1-4997-85A5-44A4314B14A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6A4DCBA0-5C4D-4D7C-B189-7B066ECCD5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211235-45EE-4907-93EE-4C38CB5D319C}" type="datetimeFigureOut">
              <a:rPr lang="en-US" smtClean="0"/>
              <a:t>7/8/17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A2996ACE-7C9E-41BF-A839-A07712E4DC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90D230D0-1E12-41AE-A4C2-6D1F04238C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2E5EBE-9139-41E4-AF15-76BAA625005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99539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844BAE33-9434-432F-AC85-34BD899649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59C490C1-143B-4A6F-A246-5C30499043B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77CFBBD7-D71A-4144-ABB5-56A48F7927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211235-45EE-4907-93EE-4C38CB5D319C}" type="datetimeFigureOut">
              <a:rPr lang="en-US" smtClean="0"/>
              <a:t>7/8/17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35427A56-5016-415F-B145-1D4680CA87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3CDEA66B-93E9-4538-B957-52A9B1E331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2E5EBE-9139-41E4-AF15-76BAA625005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10822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xmlns="" id="{A9E8BC9F-09F5-4601-A8BE-05E6A06DC09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22F796BB-497D-4D91-9C5F-6640C1ECC4B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4888C838-E6E7-41BB-A475-ADCFEAE5E3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211235-45EE-4907-93EE-4C38CB5D319C}" type="datetimeFigureOut">
              <a:rPr lang="en-US" smtClean="0"/>
              <a:t>7/8/17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867AECFB-BA15-4DBB-B928-7747411D7E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FF5E7064-8148-4C15-90F1-E8D7E1852E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2E5EBE-9139-41E4-AF15-76BAA625005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66062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7B083FBE-BCB5-44CC-8916-D630F8BBF5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B780F3A3-C916-4DA0-B872-ACD59E96AA4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D0D3ED3D-5A07-42C9-B437-486C2AC425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211235-45EE-4907-93EE-4C38CB5D319C}" type="datetimeFigureOut">
              <a:rPr lang="en-US" smtClean="0"/>
              <a:t>7/8/17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75413507-065A-41A3-84B1-D278846875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14785BD4-9512-4C73-A1B4-AE42ADF9AD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2E5EBE-9139-41E4-AF15-76BAA625005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82729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1B0F45E0-8102-4B7B-AEAF-48B37A173B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9012BF21-E8C0-4091-B57E-E062E283998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A79DF3C0-94E9-494D-BD34-F144879470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211235-45EE-4907-93EE-4C38CB5D319C}" type="datetimeFigureOut">
              <a:rPr lang="en-US" smtClean="0"/>
              <a:t>7/8/17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660A8DDB-FA45-4EDE-B6DB-13E768EB46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2D3FB345-080D-49E9-A59B-0A1C38EA6A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2E5EBE-9139-41E4-AF15-76BAA625005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4614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4E70DA64-868E-44DB-A8B0-803782A2C9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DDEDD007-BECD-4065-8766-B59AAE99366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DA442968-5A45-4DE6-846F-F5EF11BBEF3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BFFBDC5A-D143-4EA7-8605-E1BC4D7DD2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211235-45EE-4907-93EE-4C38CB5D319C}" type="datetimeFigureOut">
              <a:rPr lang="en-US" smtClean="0"/>
              <a:t>7/8/17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C568F4F6-14CE-450D-844B-D5FA29880B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523516A4-79FE-4AAB-AE14-172731CF99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2E5EBE-9139-41E4-AF15-76BAA625005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8644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DEEB64A4-8C86-42B5-BA85-7458FC234D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8891BEF2-6003-4474-95CB-ED15276528B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BEA27057-928E-4561-B95C-E2FD90D8B69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xmlns="" id="{39300F6A-CD76-4C8B-851A-47D6456F5B8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xmlns="" id="{F820726A-073A-4487-B071-74EA395870B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xmlns="" id="{77C8FC16-BCF8-4C96-B39E-A34D04E7C0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211235-45EE-4907-93EE-4C38CB5D319C}" type="datetimeFigureOut">
              <a:rPr lang="en-US" smtClean="0"/>
              <a:t>7/8/17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xmlns="" id="{15189CF8-FC2A-42DF-837D-0F156C4686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xmlns="" id="{173C2AAA-FF8C-4730-A6C1-B3207D9836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2E5EBE-9139-41E4-AF15-76BAA625005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26994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EC493B2D-C629-4E84-91C4-7FFDEA022B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334B1143-A310-4047-8F1B-2A7085F071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211235-45EE-4907-93EE-4C38CB5D319C}" type="datetimeFigureOut">
              <a:rPr lang="en-US" smtClean="0"/>
              <a:t>7/8/17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3F5699C9-CCE6-47A6-AA6A-D1514E828F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ABF073FC-2674-456B-B69C-46949F8AD6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2E5EBE-9139-41E4-AF15-76BAA625005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41890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xmlns="" id="{55BA1DC7-6542-45A1-9371-51F24E0707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211235-45EE-4907-93EE-4C38CB5D319C}" type="datetimeFigureOut">
              <a:rPr lang="en-US" smtClean="0"/>
              <a:t>7/8/17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xmlns="" id="{197B3473-669E-48CF-80D8-3689FE81A3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688C545D-95C3-4C23-A79A-3AE1A1290D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2E5EBE-9139-41E4-AF15-76BAA625005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16953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2C7BE5D9-8724-4A8C-AD25-8A6394566E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737190B5-0E1C-4109-A352-0C617B29BC4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E03488DB-4A8E-4C79-9428-1E3F896782F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FDC10DEA-3A24-45CD-98F8-EC0E466BEE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211235-45EE-4907-93EE-4C38CB5D319C}" type="datetimeFigureOut">
              <a:rPr lang="en-US" smtClean="0"/>
              <a:t>7/8/17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3AAD8AC0-E2E6-4BF7-A2D0-F4C6409156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0F8AB807-8137-4EEE-960B-576215B580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2E5EBE-9139-41E4-AF15-76BAA625005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8615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B74A771E-CD6B-4B69-BEC5-9845338C92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xmlns="" id="{93BCC8A5-BD24-4941-BF96-F8456DCED1F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3938A574-0BF9-4AFA-8CE8-1D62A064DD9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F28D5C9F-3767-4890-B6A6-748D185854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211235-45EE-4907-93EE-4C38CB5D319C}" type="datetimeFigureOut">
              <a:rPr lang="en-US" smtClean="0"/>
              <a:t>7/8/17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A74A6089-396E-48D7-B86B-1BE74FC571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FA399D22-6639-43A3-9402-693E16AA03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2E5EBE-9139-41E4-AF15-76BAA625005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91499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xmlns="" id="{9DC85503-E6E8-486C-BDC9-A62A8C73B5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8611415C-3E37-45F7-AB42-E48229BEDF3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DE9D220D-4B9F-4BB7-8CF0-CAAEF8D82EB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211235-45EE-4907-93EE-4C38CB5D319C}" type="datetimeFigureOut">
              <a:rPr lang="en-US" smtClean="0"/>
              <a:t>7/8/17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B6946AC1-700C-408B-A110-6CAEABFDDAC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D35112ED-834F-45D8-AD7D-48B5FD68FD2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2E5EBE-9139-41E4-AF15-76BAA625005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95221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png"/><Relationship Id="rId3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Relationship Id="rId3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png"/><Relationship Id="rId3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png"/><Relationship Id="rId3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png"/><Relationship Id="rId3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png"/><Relationship Id="rId3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.png"/><Relationship Id="rId3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5.png"/><Relationship Id="rId3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8C827EBB-CCAF-43EB-886B-28D9C1A11EC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19604"/>
          <a:stretch/>
        </p:blipFill>
        <p:spPr>
          <a:xfrm>
            <a:off x="5428430" y="2218902"/>
            <a:ext cx="5849170" cy="337119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2666" y="0"/>
            <a:ext cx="474155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2408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497752B7-5255-49B2-AC3B-CD6A7DA2503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16412"/>
          <a:stretch/>
        </p:blipFill>
        <p:spPr>
          <a:xfrm>
            <a:off x="5960275" y="1702383"/>
            <a:ext cx="5022443" cy="297688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542069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280228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24727BAD-5EE1-4808-A69F-686B8DF67B7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16275"/>
          <a:stretch/>
        </p:blipFill>
        <p:spPr>
          <a:xfrm>
            <a:off x="5662612" y="1980185"/>
            <a:ext cx="5645638" cy="339615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5923" y="0"/>
            <a:ext cx="484094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848944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399030D5-3004-41AE-A8C1-44BF7D28C4C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17349"/>
          <a:stretch/>
        </p:blipFill>
        <p:spPr>
          <a:xfrm>
            <a:off x="5878566" y="2308630"/>
            <a:ext cx="5669246" cy="3362252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172190"/>
            <a:ext cx="536713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61015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257D7C7C-DC51-4B3D-8BD2-8B79691A6AC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15818"/>
          <a:stretch/>
        </p:blipFill>
        <p:spPr>
          <a:xfrm>
            <a:off x="6133136" y="2152374"/>
            <a:ext cx="5676711" cy="3437722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1481" y="0"/>
            <a:ext cx="479240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266207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"/>
          <a:srcRect r="31110"/>
          <a:stretch/>
        </p:blipFill>
        <p:spPr>
          <a:xfrm>
            <a:off x="-175697" y="-150666"/>
            <a:ext cx="7064137" cy="68580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D231F1D0-100B-4D21-8582-3C4343EB42A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17261"/>
          <a:stretch/>
        </p:blipFill>
        <p:spPr>
          <a:xfrm>
            <a:off x="7124674" y="2332579"/>
            <a:ext cx="4777868" cy="28331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141476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4D364449-DEC0-4DA7-942B-376A76F8BB8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14474"/>
          <a:stretch/>
        </p:blipFill>
        <p:spPr>
          <a:xfrm>
            <a:off x="5892584" y="2153920"/>
            <a:ext cx="5342511" cy="3302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8521" y="0"/>
            <a:ext cx="462915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95292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2"/>
          <a:srcRect r="25634"/>
          <a:stretch/>
        </p:blipFill>
        <p:spPr>
          <a:xfrm>
            <a:off x="-285102" y="-235165"/>
            <a:ext cx="7693793" cy="68580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08AC49D9-A977-4F9E-BA4F-66D2F00CA4F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17003"/>
          <a:stretch/>
        </p:blipFill>
        <p:spPr>
          <a:xfrm>
            <a:off x="7529753" y="2210553"/>
            <a:ext cx="4333412" cy="25868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830106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</TotalTime>
  <Words>0</Words>
  <Application>Microsoft Macintosh PowerPoint</Application>
  <PresentationFormat>Custom</PresentationFormat>
  <Paragraphs>0</Paragraphs>
  <Slides>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 Buchmeier</dc:creator>
  <cp:lastModifiedBy>Emily</cp:lastModifiedBy>
  <cp:revision>4</cp:revision>
  <dcterms:created xsi:type="dcterms:W3CDTF">2017-07-07T05:10:44Z</dcterms:created>
  <dcterms:modified xsi:type="dcterms:W3CDTF">2017-07-09T03:33:47Z</dcterms:modified>
</cp:coreProperties>
</file>