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7" d="100"/>
          <a:sy n="67" d="100"/>
        </p:scale>
        <p:origin x="64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3D4FD-1FCD-4DFA-BCE7-15602D3B67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02A513-AC92-4AB7-8BB0-110792DCE6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0C613-9599-474D-BA16-17D0B0AA9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7A2ED-3BA7-480A-A878-D3C5A59A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75658-C81E-47FE-B8FD-650B96DEA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23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A81E8-7A03-4D71-9501-8DAE0F9DB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8AC1C6-BA91-4B51-B53F-154724A9D1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EC28F-7237-42ED-A63D-7697BD296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D04C7-BA0D-46C8-B138-25D117D6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12827-5058-45D3-8928-26CA38E47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434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4DC8EA-29AE-4A2E-AC9A-8112EC9779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877CC0-8BFA-42A2-99F4-82D682193C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89997-4CC6-4BB9-9671-80EB22083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44684-D69A-4310-A9BC-F83F33B6F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80B32-8BCF-4F68-9295-507CD6AF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102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7D3BA-3632-4364-9D62-81B49FC27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53E86-BC0B-4B2F-B443-EA6B9FDD10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C85EBD-19D9-4AB3-BB15-084282605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60D3E-CC27-463B-9AFB-93822382A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6970D-DB8D-49A6-BDEF-0BC426D21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5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ACBA7-DB7F-46B5-BC1B-BA911CBA3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D6CB3-E628-4E23-9CD6-16FBB9143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940E3-FD0B-4334-84A6-25D97E47B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8E9ED5-DA24-4B7C-B835-E0C46A9D0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55BD5-8D12-4E83-80EC-12CFA9157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60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AFB9A-A91E-484E-AE1E-3B6C87952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B41B8-2FA3-4467-9409-89AE7611CE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56500-EBBD-4953-AD52-BDF2ACC39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0A773-5A01-4633-8294-D5DB5CDD4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4FB91-8334-40A3-B3D0-3A69808DF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474953-CF3E-462F-8F48-F817384AA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CED79-CE8F-4ED7-ABA3-EB1C7A99F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4CDBF-49B0-4839-9739-D28405F47A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78616C-93A8-4BE6-8D32-B3C76D0B9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2BDCA-590E-4C28-911D-3F3881B796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12A613-E4A2-4006-BBEA-48C568734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925A56-FE2F-4393-9AAD-62C41835B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AF047D-65C0-461A-8C7E-9A1D192BE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A97888-7F4E-4EF9-A485-363B39790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199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41EB8-D1F8-4A19-865F-63995112F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5CBDF-96F6-4886-A9C4-45D836F4B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7D595F-3D51-42CD-A181-6EDABF35F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E05B14-1C67-4813-AFDE-0C9B0D267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694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1E5F0F-F47B-46D6-9E7F-6F929221B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1AA2C-7A92-4B07-B0B3-D6614821D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53CD6-6C4C-46DB-8BF9-DD8A1FC5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7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FD2B3-CEEF-427F-8BAB-4DF0AC904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80943-CE79-4B1C-A85D-DEC8936D3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3E843-489C-4073-9C73-6CE2607B99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9DC786-8778-48D5-8F80-FF18710F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8F12F9-FCED-4C7D-9F6F-35B0BBC5C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A6D58F-F33E-4224-B026-9730F6DB5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6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30D7-E7E3-4FA8-80DF-728CEE38B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76DB4C-DDF3-4150-BF8F-BC87990363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12E92-E52D-451C-8956-1D92486C0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C4678-829D-4437-A923-F9C8C4139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4D4D9-350F-4000-ADBD-88190960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DB932-2C77-40E3-97FD-5D2961B3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2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9605D-9F70-41F2-8F36-C66F2B3C2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0619A0-47B3-4B87-B20A-E68C654C0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1052A-EBFC-4F76-98AB-E9D3374B11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5D73-6FCC-4435-A1AB-C2201E5F1CA5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1307B-FD3C-4EA4-9BB9-2857F3D978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2B8F55-956C-4006-AC0C-B9A6D4531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0CF5C-FAD3-41D0-AD17-87F2E049D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6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2BBDE-FDD3-423D-A0F4-B94225070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1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1DC7D2-B42D-4195-9D42-84260C4420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71644" y="1886862"/>
            <a:ext cx="6054195" cy="3405484"/>
          </a:xfrm>
        </p:spPr>
      </p:pic>
    </p:spTree>
    <p:extLst>
      <p:ext uri="{BB962C8B-B14F-4D97-AF65-F5344CB8AC3E}">
        <p14:creationId xmlns:p14="http://schemas.microsoft.com/office/powerpoint/2010/main" val="2528389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E165C-CF50-4507-9E49-E3ABE4639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2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A12E3A-81AF-4AC3-AB02-217B21D0F4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7344" y="1837119"/>
            <a:ext cx="6426728" cy="3615034"/>
          </a:xfrm>
        </p:spPr>
      </p:pic>
    </p:spTree>
    <p:extLst>
      <p:ext uri="{BB962C8B-B14F-4D97-AF65-F5344CB8AC3E}">
        <p14:creationId xmlns:p14="http://schemas.microsoft.com/office/powerpoint/2010/main" val="123972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4F619-0067-481D-9A4E-40F214C42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3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0875C2-0D13-444F-B7CE-0DC6C2370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0131" y="1758943"/>
            <a:ext cx="6371738" cy="3584102"/>
          </a:xfrm>
        </p:spPr>
      </p:pic>
    </p:spTree>
    <p:extLst>
      <p:ext uri="{BB962C8B-B14F-4D97-AF65-F5344CB8AC3E}">
        <p14:creationId xmlns:p14="http://schemas.microsoft.com/office/powerpoint/2010/main" val="215615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8FF25-7799-4898-8EB0-6C694AFDB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4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E3497CA-54C2-4C4C-826C-51307768FA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9341" y="1759086"/>
            <a:ext cx="6003046" cy="3376713"/>
          </a:xfrm>
        </p:spPr>
      </p:pic>
    </p:spTree>
    <p:extLst>
      <p:ext uri="{BB962C8B-B14F-4D97-AF65-F5344CB8AC3E}">
        <p14:creationId xmlns:p14="http://schemas.microsoft.com/office/powerpoint/2010/main" val="375930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7B3B-8C72-4C12-B133-5FCFFBE34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5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0608EE-9BFB-4257-AF6A-B9B9FB8601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92705" y="1841658"/>
            <a:ext cx="5768420" cy="3244736"/>
          </a:xfrm>
        </p:spPr>
      </p:pic>
    </p:spTree>
    <p:extLst>
      <p:ext uri="{BB962C8B-B14F-4D97-AF65-F5344CB8AC3E}">
        <p14:creationId xmlns:p14="http://schemas.microsoft.com/office/powerpoint/2010/main" val="564207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Picture 1</vt:lpstr>
      <vt:lpstr>Picture 2</vt:lpstr>
      <vt:lpstr>Picture 3</vt:lpstr>
      <vt:lpstr>Picture 4</vt:lpstr>
      <vt:lpstr>Picture 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Buchmeier</dc:creator>
  <cp:lastModifiedBy>Dan Buchmeier</cp:lastModifiedBy>
  <cp:revision>6</cp:revision>
  <dcterms:created xsi:type="dcterms:W3CDTF">2017-07-07T15:59:42Z</dcterms:created>
  <dcterms:modified xsi:type="dcterms:W3CDTF">2017-07-07T16:49:27Z</dcterms:modified>
</cp:coreProperties>
</file>